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9" d="100"/>
          <a:sy n="89"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smtClean="0"/>
              <a:t>Klik om de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509A250-FF31-4206-8172-F9D3106AACB1}" type="datetimeFigureOut">
              <a:rPr lang="en-US" dirty="0"/>
              <a:t>5/22/2020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smtClean="0"/>
              <a:t>Klik om de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509A250-FF31-4206-8172-F9D3106AACB1}" type="datetimeFigureOut">
              <a:rPr lang="en-US" dirty="0"/>
              <a:t>5/22/2020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smtClean="0"/>
              <a:t>Klik om de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smtClean="0"/>
              <a:t>Klik om de modelstijlen te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509A250-FF31-4206-8172-F9D3106AACB1}" type="datetimeFigureOut">
              <a:rPr lang="en-US" dirty="0"/>
              <a:t>5/22/2020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4509A250-FF31-4206-8172-F9D3106AACB1}" type="datetimeFigureOut">
              <a:rPr lang="en-US" dirty="0"/>
              <a:t>5/22/2020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5/22/2020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smtClean="0"/>
              <a:t>Klik om de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5/22/2020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smtClean="0"/>
              <a:t>Klik om de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smtClean="0"/>
              <a:t>Klik om de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9796027F-7875-4030-9381-8BD8C4F21935}" type="datetimeFigureOut">
              <a:rPr lang="en-US" dirty="0"/>
              <a:t>5/22/2020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5/22/2020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5/22/2020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smtClean="0"/>
              <a:t>Klik om de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7" name="Date Placeholder 4"/>
          <p:cNvSpPr>
            <a:spLocks noGrp="1"/>
          </p:cNvSpPr>
          <p:nvPr>
            <p:ph type="dt" sz="half" idx="10"/>
          </p:nvPr>
        </p:nvSpPr>
        <p:spPr/>
        <p:txBody>
          <a:bodyPr/>
          <a:lstStyle/>
          <a:p>
            <a:fld id="{4509A250-FF31-4206-8172-F9D3106AACB1}" type="datetimeFigureOut">
              <a:rPr lang="en-US" dirty="0"/>
              <a:t>5/22/2020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4509A250-FF31-4206-8172-F9D3106AACB1}" type="datetimeFigureOut">
              <a:rPr lang="en-US" dirty="0"/>
              <a:t>5/22/2020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smtClean="0"/>
              <a:t>Klik om de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5/22/2020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80635" y="1687830"/>
            <a:ext cx="8825658" cy="3329581"/>
          </a:xfrm>
        </p:spPr>
        <p:txBody>
          <a:bodyPr/>
          <a:lstStyle/>
          <a:p>
            <a:r>
              <a:rPr lang="nl-NL" dirty="0" smtClean="0"/>
              <a:t>Terugblik 2019</a:t>
            </a:r>
            <a:endParaRPr lang="nl-NL" dirty="0"/>
          </a:p>
        </p:txBody>
      </p:sp>
      <p:sp>
        <p:nvSpPr>
          <p:cNvPr id="3" name="Ondertitel 2"/>
          <p:cNvSpPr>
            <a:spLocks noGrp="1"/>
          </p:cNvSpPr>
          <p:nvPr>
            <p:ph type="subTitle" idx="1"/>
          </p:nvPr>
        </p:nvSpPr>
        <p:spPr>
          <a:xfrm>
            <a:off x="1029225" y="5108491"/>
            <a:ext cx="8825658" cy="861420"/>
          </a:xfrm>
        </p:spPr>
        <p:txBody>
          <a:bodyPr/>
          <a:lstStyle/>
          <a:p>
            <a:r>
              <a:rPr lang="nl-NL" b="1" dirty="0" smtClean="0"/>
              <a:t>Stichting mensen in nood 0341</a:t>
            </a:r>
            <a:endParaRPr lang="nl-NL" b="1" dirty="0"/>
          </a:p>
        </p:txBody>
      </p:sp>
      <p:pic>
        <p:nvPicPr>
          <p:cNvPr id="4"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2184" y="255270"/>
            <a:ext cx="6490549" cy="3456000"/>
          </a:xfrm>
          <a:prstGeom prst="rect">
            <a:avLst/>
          </a:prstGeom>
        </p:spPr>
      </p:pic>
    </p:spTree>
    <p:extLst>
      <p:ext uri="{BB962C8B-B14F-4D97-AF65-F5344CB8AC3E}">
        <p14:creationId xmlns:p14="http://schemas.microsoft.com/office/powerpoint/2010/main" val="1235670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staan we er financieel voor</a:t>
            </a:r>
            <a:endParaRPr lang="nl-NL" dirty="0"/>
          </a:p>
        </p:txBody>
      </p:sp>
      <p:sp>
        <p:nvSpPr>
          <p:cNvPr id="3" name="Tijdelijke aanduiding voor inhoud 2"/>
          <p:cNvSpPr>
            <a:spLocks noGrp="1"/>
          </p:cNvSpPr>
          <p:nvPr>
            <p:ph idx="1"/>
          </p:nvPr>
        </p:nvSpPr>
        <p:spPr>
          <a:xfrm>
            <a:off x="646112" y="2052918"/>
            <a:ext cx="9403742" cy="4195481"/>
          </a:xfrm>
        </p:spPr>
        <p:txBody>
          <a:bodyPr/>
          <a:lstStyle/>
          <a:p>
            <a:pPr marL="0" indent="0">
              <a:buNone/>
            </a:pPr>
            <a:r>
              <a:rPr lang="nl-NL" dirty="0" smtClean="0"/>
              <a:t>Bank </a:t>
            </a:r>
            <a:r>
              <a:rPr lang="nl-NL" dirty="0" smtClean="0"/>
              <a:t>saldo</a:t>
            </a:r>
            <a:r>
              <a:rPr lang="nl-NL" dirty="0"/>
              <a:t> </a:t>
            </a:r>
            <a:r>
              <a:rPr lang="nl-NL" dirty="0" smtClean="0"/>
              <a:t>31 december 2019: </a:t>
            </a:r>
            <a:r>
              <a:rPr lang="nl-NL" dirty="0" smtClean="0"/>
              <a:t>€ 11.245,-</a:t>
            </a:r>
            <a:endParaRPr lang="nl-NL" dirty="0" smtClean="0"/>
          </a:p>
          <a:p>
            <a:pPr>
              <a:buFontTx/>
              <a:buChar char="-"/>
            </a:pPr>
            <a:r>
              <a:rPr lang="nl-NL" dirty="0" smtClean="0"/>
              <a:t>KRO actie ruim € 5.110,-</a:t>
            </a:r>
          </a:p>
          <a:p>
            <a:pPr>
              <a:buFontTx/>
              <a:buChar char="-"/>
            </a:pPr>
            <a:r>
              <a:rPr lang="nl-NL" dirty="0" smtClean="0"/>
              <a:t>Actie Rabobank ‘Wine and Dine’ € 1750,-</a:t>
            </a:r>
          </a:p>
          <a:p>
            <a:pPr>
              <a:buFontTx/>
              <a:buChar char="-"/>
            </a:pPr>
            <a:r>
              <a:rPr lang="nl-NL" dirty="0" smtClean="0"/>
              <a:t>Flessenautomaten diversen € 250</a:t>
            </a:r>
            <a:r>
              <a:rPr lang="nl-NL" dirty="0" smtClean="0"/>
              <a:t>,-</a:t>
            </a:r>
            <a:endParaRPr lang="nl-NL" dirty="0" smtClean="0"/>
          </a:p>
          <a:p>
            <a:pPr>
              <a:buFontTx/>
              <a:buChar char="-"/>
            </a:pPr>
            <a:r>
              <a:rPr lang="nl-NL" dirty="0" smtClean="0"/>
              <a:t>Opbrengsten verkopen kringloop Ermelo € 105,-</a:t>
            </a:r>
          </a:p>
          <a:p>
            <a:pPr>
              <a:buFontTx/>
              <a:buChar char="-"/>
            </a:pPr>
            <a:r>
              <a:rPr lang="nl-NL" dirty="0" smtClean="0"/>
              <a:t>Donaties kringloop Nieuw Geluk € 4.000,- </a:t>
            </a:r>
          </a:p>
          <a:p>
            <a:pPr marL="0" indent="0">
              <a:buNone/>
            </a:pPr>
            <a:endParaRPr lang="nl-NL" dirty="0"/>
          </a:p>
        </p:txBody>
      </p:sp>
      <p:pic>
        <p:nvPicPr>
          <p:cNvPr id="4"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8300" y="5295900"/>
            <a:ext cx="2933700" cy="1562100"/>
          </a:xfrm>
          <a:prstGeom prst="rect">
            <a:avLst/>
          </a:prstGeom>
        </p:spPr>
      </p:pic>
    </p:spTree>
    <p:extLst>
      <p:ext uri="{BB962C8B-B14F-4D97-AF65-F5344CB8AC3E}">
        <p14:creationId xmlns:p14="http://schemas.microsoft.com/office/powerpoint/2010/main" val="1778359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is 2020, en nu?</a:t>
            </a:r>
            <a:br>
              <a:rPr lang="nl-NL" dirty="0" smtClean="0"/>
            </a:br>
            <a:endParaRPr lang="nl-NL" dirty="0"/>
          </a:p>
        </p:txBody>
      </p:sp>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63119" y="1706404"/>
            <a:ext cx="3463923" cy="4644000"/>
          </a:xfrm>
        </p:spPr>
      </p:pic>
      <p:pic>
        <p:nvPicPr>
          <p:cNvPr id="5" name="Tijdelijke aanduiding voor inhoud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8300" y="5295900"/>
            <a:ext cx="2933700" cy="1562100"/>
          </a:xfrm>
          <a:prstGeom prst="rect">
            <a:avLst/>
          </a:prstGeom>
        </p:spPr>
      </p:pic>
    </p:spTree>
    <p:extLst>
      <p:ext uri="{BB962C8B-B14F-4D97-AF65-F5344CB8AC3E}">
        <p14:creationId xmlns:p14="http://schemas.microsoft.com/office/powerpoint/2010/main" val="271134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58300" y="5295900"/>
            <a:ext cx="2933700" cy="1562100"/>
          </a:xfrm>
        </p:spPr>
      </p:pic>
      <p:sp>
        <p:nvSpPr>
          <p:cNvPr id="5" name="Tekstvak 4"/>
          <p:cNvSpPr txBox="1"/>
          <p:nvPr/>
        </p:nvSpPr>
        <p:spPr>
          <a:xfrm>
            <a:off x="656216" y="1861072"/>
            <a:ext cx="10693101" cy="1754326"/>
          </a:xfrm>
          <a:prstGeom prst="rect">
            <a:avLst/>
          </a:prstGeom>
          <a:noFill/>
        </p:spPr>
        <p:txBody>
          <a:bodyPr wrap="square" rtlCol="0">
            <a:spAutoFit/>
          </a:bodyPr>
          <a:lstStyle/>
          <a:p>
            <a:r>
              <a:rPr lang="nl-NL" dirty="0" smtClean="0"/>
              <a:t>We beleefden met de stichting een roerig jaar in 2019 met veel veranderingen. Anneke nam wat gas terug, een aantal andere vrijwilligers gaven wat gas bij. We namen helaas afscheid van een aantal vrijwilligers, maar mochten ook weer hele fijne nieuwe vrijwilligers verwelkomen. We hadden onze vaste projecten maar ook een aantal leuke nieuwe projecten. Het is goed om samen de tijd te nemen om terug te kijken naar 2019. Dan </a:t>
            </a:r>
            <a:r>
              <a:rPr lang="nl-NL" dirty="0" smtClean="0"/>
              <a:t>kunnen </a:t>
            </a:r>
            <a:r>
              <a:rPr lang="nl-NL" dirty="0" smtClean="0"/>
              <a:t>we met zijn allen best </a:t>
            </a:r>
            <a:r>
              <a:rPr lang="nl-NL" dirty="0" smtClean="0"/>
              <a:t>trots </a:t>
            </a:r>
            <a:r>
              <a:rPr lang="nl-NL" dirty="0" smtClean="0"/>
              <a:t>zijn! </a:t>
            </a:r>
          </a:p>
        </p:txBody>
      </p:sp>
    </p:spTree>
    <p:extLst>
      <p:ext uri="{BB962C8B-B14F-4D97-AF65-F5344CB8AC3E}">
        <p14:creationId xmlns:p14="http://schemas.microsoft.com/office/powerpoint/2010/main" val="2906656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waren onze doelen voor 2019</a:t>
            </a:r>
            <a:endParaRPr lang="nl-NL" dirty="0"/>
          </a:p>
        </p:txBody>
      </p:sp>
      <p:sp>
        <p:nvSpPr>
          <p:cNvPr id="3" name="Tijdelijke aanduiding voor inhoud 2"/>
          <p:cNvSpPr>
            <a:spLocks noGrp="1"/>
          </p:cNvSpPr>
          <p:nvPr>
            <p:ph idx="1"/>
          </p:nvPr>
        </p:nvSpPr>
        <p:spPr>
          <a:xfrm>
            <a:off x="875201" y="1999130"/>
            <a:ext cx="10226691" cy="4195481"/>
          </a:xfrm>
        </p:spPr>
        <p:txBody>
          <a:bodyPr/>
          <a:lstStyle/>
          <a:p>
            <a:pPr>
              <a:buFont typeface="Wingdings" panose="05000000000000000000" pitchFamily="2" charset="2"/>
              <a:buChar char="Ø"/>
            </a:pPr>
            <a:r>
              <a:rPr lang="nl-NL" dirty="0" smtClean="0"/>
              <a:t>Meer naamsbekendheid</a:t>
            </a:r>
          </a:p>
          <a:p>
            <a:pPr>
              <a:buFont typeface="Wingdings" panose="05000000000000000000" pitchFamily="2" charset="2"/>
              <a:buChar char="Ø"/>
            </a:pPr>
            <a:r>
              <a:rPr lang="nl-NL" dirty="0" smtClean="0"/>
              <a:t>Meer inkomsten genereren met minder inzet</a:t>
            </a:r>
            <a:endParaRPr lang="nl-NL" dirty="0"/>
          </a:p>
        </p:txBody>
      </p:sp>
      <p:pic>
        <p:nvPicPr>
          <p:cNvPr id="4"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8300" y="5295900"/>
            <a:ext cx="2933700" cy="1562100"/>
          </a:xfrm>
          <a:prstGeom prst="rect">
            <a:avLst/>
          </a:prstGeom>
        </p:spPr>
      </p:pic>
    </p:spTree>
    <p:extLst>
      <p:ext uri="{BB962C8B-B14F-4D97-AF65-F5344CB8AC3E}">
        <p14:creationId xmlns:p14="http://schemas.microsoft.com/office/powerpoint/2010/main" val="52954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gedaan aan werving inkomsten</a:t>
            </a:r>
            <a:endParaRPr lang="nl-NL" dirty="0"/>
          </a:p>
        </p:txBody>
      </p:sp>
      <p:sp>
        <p:nvSpPr>
          <p:cNvPr id="3" name="Tijdelijke aanduiding voor inhoud 2"/>
          <p:cNvSpPr>
            <a:spLocks noGrp="1"/>
          </p:cNvSpPr>
          <p:nvPr>
            <p:ph idx="1"/>
          </p:nvPr>
        </p:nvSpPr>
        <p:spPr>
          <a:xfrm>
            <a:off x="646111" y="1966857"/>
            <a:ext cx="10498811" cy="4195481"/>
          </a:xfrm>
        </p:spPr>
        <p:txBody>
          <a:bodyPr/>
          <a:lstStyle/>
          <a:p>
            <a:r>
              <a:rPr lang="nl-NL" dirty="0" smtClean="0"/>
              <a:t>Actie KRO Warm Hart </a:t>
            </a:r>
          </a:p>
          <a:p>
            <a:r>
              <a:rPr lang="nl-NL" dirty="0" smtClean="0"/>
              <a:t>Actie Rabobank</a:t>
            </a:r>
          </a:p>
          <a:p>
            <a:r>
              <a:rPr lang="nl-NL" dirty="0" smtClean="0"/>
              <a:t>Diverse flessenautomaten in de supermarkten</a:t>
            </a:r>
          </a:p>
          <a:p>
            <a:r>
              <a:rPr lang="nl-NL" dirty="0" smtClean="0"/>
              <a:t>Opbrengsten van markten</a:t>
            </a:r>
          </a:p>
          <a:p>
            <a:r>
              <a:rPr lang="nl-NL" dirty="0" smtClean="0"/>
              <a:t>Opbrengsten verkoop via Kringloopwinkel Nieuw Geluk in Ermelo</a:t>
            </a:r>
          </a:p>
          <a:p>
            <a:r>
              <a:rPr lang="nl-NL" dirty="0" smtClean="0"/>
              <a:t>Opbrengsten verkoop via Facebookgroepen</a:t>
            </a:r>
            <a:endParaRPr lang="nl-NL" dirty="0"/>
          </a:p>
        </p:txBody>
      </p:sp>
      <p:pic>
        <p:nvPicPr>
          <p:cNvPr id="4"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8300" y="5295900"/>
            <a:ext cx="2933700" cy="1562100"/>
          </a:xfrm>
          <a:prstGeom prst="rect">
            <a:avLst/>
          </a:prstGeom>
        </p:spPr>
      </p:pic>
    </p:spTree>
    <p:extLst>
      <p:ext uri="{BB962C8B-B14F-4D97-AF65-F5344CB8AC3E}">
        <p14:creationId xmlns:p14="http://schemas.microsoft.com/office/powerpoint/2010/main" val="3951523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gedaan op het gebied van sponsoring</a:t>
            </a:r>
            <a:endParaRPr lang="nl-NL" dirty="0"/>
          </a:p>
        </p:txBody>
      </p:sp>
      <p:sp>
        <p:nvSpPr>
          <p:cNvPr id="3" name="Tijdelijke aanduiding voor inhoud 2"/>
          <p:cNvSpPr>
            <a:spLocks noGrp="1"/>
          </p:cNvSpPr>
          <p:nvPr>
            <p:ph idx="1"/>
          </p:nvPr>
        </p:nvSpPr>
        <p:spPr/>
        <p:txBody>
          <a:bodyPr/>
          <a:lstStyle/>
          <a:p>
            <a:r>
              <a:rPr lang="nl-NL" dirty="0" smtClean="0"/>
              <a:t>Opslagruimte Celsiusstraat (sponsoring Kringloopwinkel Nieuw Geluk  in Ermelo)</a:t>
            </a:r>
          </a:p>
          <a:p>
            <a:r>
              <a:rPr lang="nl-NL" dirty="0" smtClean="0"/>
              <a:t>Opslagruimte Ermelo (sponsoring familie Kamphorst)</a:t>
            </a:r>
          </a:p>
          <a:p>
            <a:r>
              <a:rPr lang="nl-NL" dirty="0" smtClean="0"/>
              <a:t>Producten voor sinterklaas –en </a:t>
            </a:r>
            <a:r>
              <a:rPr lang="nl-NL" dirty="0" smtClean="0"/>
              <a:t>kersttassen</a:t>
            </a:r>
            <a:endParaRPr lang="nl-NL" dirty="0" smtClean="0"/>
          </a:p>
          <a:p>
            <a:pPr marL="0" indent="0">
              <a:buNone/>
            </a:pPr>
            <a:endParaRPr lang="nl-NL" dirty="0" smtClean="0"/>
          </a:p>
          <a:p>
            <a:endParaRPr lang="nl-NL" dirty="0" smtClean="0"/>
          </a:p>
        </p:txBody>
      </p:sp>
      <p:pic>
        <p:nvPicPr>
          <p:cNvPr id="4"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8300" y="5295900"/>
            <a:ext cx="2933700" cy="1562100"/>
          </a:xfrm>
          <a:prstGeom prst="rect">
            <a:avLst/>
          </a:prstGeom>
        </p:spPr>
      </p:pic>
    </p:spTree>
    <p:extLst>
      <p:ext uri="{BB962C8B-B14F-4D97-AF65-F5344CB8AC3E}">
        <p14:creationId xmlns:p14="http://schemas.microsoft.com/office/powerpoint/2010/main" val="376817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6111" y="452718"/>
            <a:ext cx="9404723" cy="1257748"/>
          </a:xfrm>
        </p:spPr>
        <p:txBody>
          <a:bodyPr/>
          <a:lstStyle/>
          <a:p>
            <a:r>
              <a:rPr lang="nl-NL" sz="4000" dirty="0" smtClean="0"/>
              <a:t>Wat deden we op het gebied van professionaliteit</a:t>
            </a:r>
            <a:endParaRPr lang="nl-NL" sz="4000" dirty="0"/>
          </a:p>
        </p:txBody>
      </p:sp>
      <p:sp>
        <p:nvSpPr>
          <p:cNvPr id="3" name="Tijdelijke aanduiding voor inhoud 2"/>
          <p:cNvSpPr>
            <a:spLocks noGrp="1"/>
          </p:cNvSpPr>
          <p:nvPr>
            <p:ph idx="1"/>
          </p:nvPr>
        </p:nvSpPr>
        <p:spPr>
          <a:xfrm>
            <a:off x="774551" y="1710466"/>
            <a:ext cx="9606577" cy="4905487"/>
          </a:xfrm>
        </p:spPr>
        <p:txBody>
          <a:bodyPr>
            <a:normAutofit lnSpcReduction="10000"/>
          </a:bodyPr>
          <a:lstStyle/>
          <a:p>
            <a:r>
              <a:rPr lang="nl-NL" dirty="0" smtClean="0"/>
              <a:t>De website is opgeschoond.</a:t>
            </a:r>
          </a:p>
          <a:p>
            <a:r>
              <a:rPr lang="nl-NL" dirty="0" smtClean="0"/>
              <a:t>Schuur Ermelo leeggeruimd en verhuizing naar 2 mooie schone en droge opslagen.</a:t>
            </a:r>
          </a:p>
          <a:p>
            <a:r>
              <a:rPr lang="nl-NL" dirty="0" smtClean="0"/>
              <a:t>We maakten draaiboeken voor onze evenementen.</a:t>
            </a:r>
          </a:p>
          <a:p>
            <a:r>
              <a:rPr lang="nl-NL" dirty="0" smtClean="0"/>
              <a:t>We maakten routebeschrijvingen naar de opslagen.</a:t>
            </a:r>
          </a:p>
          <a:p>
            <a:r>
              <a:rPr lang="nl-NL" dirty="0" smtClean="0"/>
              <a:t>We werkten met een digitaal Excel om in te schrijven voor vergaderingen en hulpvragen/ registratie NAW-gegevens vrijwilligers.</a:t>
            </a:r>
          </a:p>
          <a:p>
            <a:r>
              <a:rPr lang="nl-NL" dirty="0" smtClean="0"/>
              <a:t>We zorgden voor een uniforme uitstraling naar buiten toe. Hetzelfde logo en dezelfde lay-out voor onze flyers.</a:t>
            </a:r>
          </a:p>
          <a:p>
            <a:r>
              <a:rPr lang="nl-NL" dirty="0" smtClean="0"/>
              <a:t>Opgave kersttassen verliep voor het eerst via een aanmeldformulier op de website. Daarnaast bedachten we een nieuw registratiesysteem voor uitgifte van de kersttassen.</a:t>
            </a:r>
          </a:p>
          <a:p>
            <a:r>
              <a:rPr lang="nl-NL" dirty="0" smtClean="0"/>
              <a:t>We bestelden poloshirts met logo.</a:t>
            </a:r>
          </a:p>
          <a:p>
            <a:endParaRPr lang="nl-NL" dirty="0"/>
          </a:p>
        </p:txBody>
      </p:sp>
      <p:pic>
        <p:nvPicPr>
          <p:cNvPr id="4"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8300" y="5295900"/>
            <a:ext cx="2933700" cy="1562100"/>
          </a:xfrm>
          <a:prstGeom prst="rect">
            <a:avLst/>
          </a:prstGeom>
        </p:spPr>
      </p:pic>
    </p:spTree>
    <p:extLst>
      <p:ext uri="{BB962C8B-B14F-4D97-AF65-F5344CB8AC3E}">
        <p14:creationId xmlns:p14="http://schemas.microsoft.com/office/powerpoint/2010/main" val="1885918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hebben we gedaan op het gebied van naamsbekendheid</a:t>
            </a:r>
            <a:br>
              <a:rPr lang="nl-NL" dirty="0" smtClean="0"/>
            </a:br>
            <a:endParaRPr lang="nl-NL" dirty="0"/>
          </a:p>
        </p:txBody>
      </p:sp>
      <p:sp>
        <p:nvSpPr>
          <p:cNvPr id="3" name="Tijdelijke aanduiding voor inhoud 2"/>
          <p:cNvSpPr>
            <a:spLocks noGrp="1"/>
          </p:cNvSpPr>
          <p:nvPr>
            <p:ph idx="1"/>
          </p:nvPr>
        </p:nvSpPr>
        <p:spPr>
          <a:xfrm>
            <a:off x="646112" y="2052918"/>
            <a:ext cx="9403742" cy="4195481"/>
          </a:xfrm>
        </p:spPr>
        <p:txBody>
          <a:bodyPr/>
          <a:lstStyle/>
          <a:p>
            <a:r>
              <a:rPr lang="nl-NL" dirty="0" smtClean="0"/>
              <a:t>Stemmen werven via Facebook voor de KRO-actie. En daarnaast zichtbaar staan in de Boni Harderwijk en Albert Heijn Ermelo.</a:t>
            </a:r>
          </a:p>
          <a:p>
            <a:r>
              <a:rPr lang="nl-NL" dirty="0" smtClean="0"/>
              <a:t>Inzamelingsactie Jumbo Stadsweiden.</a:t>
            </a:r>
          </a:p>
          <a:p>
            <a:r>
              <a:rPr lang="nl-NL" dirty="0" smtClean="0"/>
              <a:t>Poloshirts met logo dragen bij evenementen.</a:t>
            </a:r>
          </a:p>
          <a:p>
            <a:r>
              <a:rPr lang="nl-NL" dirty="0" smtClean="0"/>
              <a:t>Flyers en oproepen op Facebook.</a:t>
            </a:r>
          </a:p>
          <a:p>
            <a:r>
              <a:rPr lang="nl-NL" dirty="0" smtClean="0"/>
              <a:t>Op markten gestaan.</a:t>
            </a:r>
          </a:p>
          <a:p>
            <a:r>
              <a:rPr lang="nl-NL" dirty="0" smtClean="0"/>
              <a:t>Krantenartikelen in Stentor.</a:t>
            </a:r>
            <a:endParaRPr lang="nl-NL" dirty="0"/>
          </a:p>
        </p:txBody>
      </p:sp>
      <p:pic>
        <p:nvPicPr>
          <p:cNvPr id="4"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8300" y="5295900"/>
            <a:ext cx="2933700" cy="1562100"/>
          </a:xfrm>
          <a:prstGeom prst="rect">
            <a:avLst/>
          </a:prstGeom>
        </p:spPr>
      </p:pic>
    </p:spTree>
    <p:extLst>
      <p:ext uri="{BB962C8B-B14F-4D97-AF65-F5344CB8AC3E}">
        <p14:creationId xmlns:p14="http://schemas.microsoft.com/office/powerpoint/2010/main" val="4170472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Welke acties hebben we gehad het afgelopen jaar</a:t>
            </a:r>
            <a:endParaRPr lang="nl-NL" dirty="0"/>
          </a:p>
        </p:txBody>
      </p:sp>
      <p:sp>
        <p:nvSpPr>
          <p:cNvPr id="3" name="Tijdelijke aanduiding voor inhoud 2"/>
          <p:cNvSpPr>
            <a:spLocks noGrp="1"/>
          </p:cNvSpPr>
          <p:nvPr>
            <p:ph idx="1"/>
          </p:nvPr>
        </p:nvSpPr>
        <p:spPr>
          <a:xfrm>
            <a:off x="646112" y="2052918"/>
            <a:ext cx="9403742" cy="4444701"/>
          </a:xfrm>
        </p:spPr>
        <p:txBody>
          <a:bodyPr>
            <a:normAutofit fontScale="70000" lnSpcReduction="20000"/>
          </a:bodyPr>
          <a:lstStyle/>
          <a:p>
            <a:r>
              <a:rPr lang="nl-NL" dirty="0" smtClean="0"/>
              <a:t>Kledingbeurs zomereditie</a:t>
            </a:r>
          </a:p>
          <a:p>
            <a:r>
              <a:rPr lang="nl-NL" dirty="0" smtClean="0"/>
              <a:t>Beauty dag </a:t>
            </a:r>
            <a:endParaRPr lang="nl-NL" dirty="0" smtClean="0"/>
          </a:p>
          <a:p>
            <a:r>
              <a:rPr lang="nl-NL" dirty="0" smtClean="0"/>
              <a:t>Ladies night in de Roef</a:t>
            </a:r>
          </a:p>
          <a:p>
            <a:r>
              <a:rPr lang="nl-NL" dirty="0" smtClean="0"/>
              <a:t>Kledingbeurs wintereditie</a:t>
            </a:r>
          </a:p>
          <a:p>
            <a:r>
              <a:rPr lang="nl-NL" dirty="0" smtClean="0"/>
              <a:t>AH in Putten leeghalen</a:t>
            </a:r>
          </a:p>
          <a:p>
            <a:r>
              <a:rPr lang="nl-NL" dirty="0" smtClean="0"/>
              <a:t>Boerenmarkt Hierden  - kraam</a:t>
            </a:r>
          </a:p>
          <a:p>
            <a:r>
              <a:rPr lang="nl-NL" dirty="0" smtClean="0"/>
              <a:t>Jumbo inzamelingsactie producten</a:t>
            </a:r>
          </a:p>
          <a:p>
            <a:r>
              <a:rPr lang="nl-NL" dirty="0" smtClean="0"/>
              <a:t>Sinterklaastassen uitdelen</a:t>
            </a:r>
          </a:p>
          <a:p>
            <a:r>
              <a:rPr lang="nl-NL" dirty="0" smtClean="0"/>
              <a:t>Sinterklaasfeest</a:t>
            </a:r>
          </a:p>
          <a:p>
            <a:r>
              <a:rPr lang="nl-NL" dirty="0" smtClean="0"/>
              <a:t>Kerstmarkt Regenboogkerk – kraam</a:t>
            </a:r>
          </a:p>
          <a:p>
            <a:r>
              <a:rPr lang="nl-NL" dirty="0" smtClean="0"/>
              <a:t>Kerstbomenactie</a:t>
            </a:r>
          </a:p>
          <a:p>
            <a:r>
              <a:rPr lang="nl-NL" dirty="0" smtClean="0"/>
              <a:t>Kersttassen</a:t>
            </a:r>
          </a:p>
          <a:p>
            <a:r>
              <a:rPr lang="nl-NL" dirty="0" smtClean="0"/>
              <a:t>Kerstman en elfje – sponsoren</a:t>
            </a:r>
          </a:p>
          <a:p>
            <a:r>
              <a:rPr lang="nl-NL" dirty="0" smtClean="0"/>
              <a:t>IJstaarten</a:t>
            </a:r>
            <a:endParaRPr lang="nl-NL" dirty="0"/>
          </a:p>
        </p:txBody>
      </p:sp>
      <p:pic>
        <p:nvPicPr>
          <p:cNvPr id="4"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8300" y="5295900"/>
            <a:ext cx="2933700" cy="1562100"/>
          </a:xfrm>
          <a:prstGeom prst="rect">
            <a:avLst/>
          </a:prstGeom>
        </p:spPr>
      </p:pic>
    </p:spTree>
    <p:extLst>
      <p:ext uri="{BB962C8B-B14F-4D97-AF65-F5344CB8AC3E}">
        <p14:creationId xmlns:p14="http://schemas.microsoft.com/office/powerpoint/2010/main" val="1196645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Vrijwilligers:</a:t>
            </a:r>
            <a:endParaRPr lang="nl-NL" dirty="0"/>
          </a:p>
        </p:txBody>
      </p:sp>
      <p:sp>
        <p:nvSpPr>
          <p:cNvPr id="3" name="Tijdelijke aanduiding voor inhoud 2"/>
          <p:cNvSpPr>
            <a:spLocks noGrp="1"/>
          </p:cNvSpPr>
          <p:nvPr>
            <p:ph idx="1"/>
          </p:nvPr>
        </p:nvSpPr>
        <p:spPr>
          <a:xfrm>
            <a:off x="646112" y="2052918"/>
            <a:ext cx="9403742" cy="4195481"/>
          </a:xfrm>
        </p:spPr>
        <p:txBody>
          <a:bodyPr/>
          <a:lstStyle/>
          <a:p>
            <a:pPr marL="0" indent="0">
              <a:buNone/>
            </a:pPr>
            <a:r>
              <a:rPr lang="nl-NL" dirty="0" smtClean="0"/>
              <a:t>We namen afscheid van:</a:t>
            </a:r>
          </a:p>
          <a:p>
            <a:pPr marL="0" indent="0">
              <a:buNone/>
            </a:pPr>
            <a:r>
              <a:rPr lang="nl-NL" dirty="0" smtClean="0"/>
              <a:t>Trees, Agnes, Chantal, Karin, Hetty, Linda en Coralda.</a:t>
            </a:r>
          </a:p>
          <a:p>
            <a:pPr marL="0" indent="0">
              <a:buNone/>
            </a:pPr>
            <a:endParaRPr lang="nl-NL" dirty="0"/>
          </a:p>
          <a:p>
            <a:pPr marL="0" indent="0">
              <a:buNone/>
            </a:pPr>
            <a:r>
              <a:rPr lang="nl-NL" dirty="0" smtClean="0"/>
              <a:t>We verwelkomden:</a:t>
            </a:r>
          </a:p>
          <a:p>
            <a:pPr marL="0" indent="0">
              <a:buNone/>
            </a:pPr>
            <a:r>
              <a:rPr lang="nl-NL" dirty="0" smtClean="0"/>
              <a:t>Jolanda, Sebas, Jeannette, Rimie, Rolanda, Barbara en Inger.</a:t>
            </a:r>
          </a:p>
          <a:p>
            <a:pPr marL="0" indent="0">
              <a:buNone/>
            </a:pPr>
            <a:endParaRPr lang="nl-NL" dirty="0"/>
          </a:p>
        </p:txBody>
      </p:sp>
      <p:pic>
        <p:nvPicPr>
          <p:cNvPr id="4" name="Tijdelijke aanduiding voor inhoud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58300" y="5295900"/>
            <a:ext cx="2933700" cy="1562100"/>
          </a:xfrm>
          <a:prstGeom prst="rect">
            <a:avLst/>
          </a:prstGeom>
        </p:spPr>
      </p:pic>
    </p:spTree>
    <p:extLst>
      <p:ext uri="{BB962C8B-B14F-4D97-AF65-F5344CB8AC3E}">
        <p14:creationId xmlns:p14="http://schemas.microsoft.com/office/powerpoint/2010/main" val="3774695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80</TotalTime>
  <Words>477</Words>
  <Application>Microsoft Office PowerPoint</Application>
  <PresentationFormat>Breedbeeld</PresentationFormat>
  <Paragraphs>62</Paragraphs>
  <Slides>11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11</vt:i4>
      </vt:variant>
    </vt:vector>
  </HeadingPairs>
  <TitlesOfParts>
    <vt:vector size="16" baseType="lpstr">
      <vt:lpstr>Arial</vt:lpstr>
      <vt:lpstr>Century Gothic</vt:lpstr>
      <vt:lpstr>Wingdings</vt:lpstr>
      <vt:lpstr>Wingdings 3</vt:lpstr>
      <vt:lpstr>Ion</vt:lpstr>
      <vt:lpstr>Terugblik 2019</vt:lpstr>
      <vt:lpstr>PowerPoint-presentatie</vt:lpstr>
      <vt:lpstr>Wat waren onze doelen voor 2019</vt:lpstr>
      <vt:lpstr>Wat hebben we gedaan aan werving inkomsten</vt:lpstr>
      <vt:lpstr>Wat hebben we gedaan op het gebied van sponsoring</vt:lpstr>
      <vt:lpstr>Wat deden we op het gebied van professionaliteit</vt:lpstr>
      <vt:lpstr>Wat hebben we gedaan op het gebied van naamsbekendheid </vt:lpstr>
      <vt:lpstr>Welke acties hebben we gehad het afgelopen jaar</vt:lpstr>
      <vt:lpstr>Vrijwilligers:</vt:lpstr>
      <vt:lpstr>Hoe staan we er financieel voor</vt:lpstr>
      <vt:lpstr>Het is 2020, en nu?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Terugblik 2019</dc:title>
  <dc:creator>Gebruiker</dc:creator>
  <cp:lastModifiedBy>Gebruiker</cp:lastModifiedBy>
  <cp:revision>10</cp:revision>
  <dcterms:created xsi:type="dcterms:W3CDTF">2020-01-15T20:20:23Z</dcterms:created>
  <dcterms:modified xsi:type="dcterms:W3CDTF">2020-05-22T20:13:58Z</dcterms:modified>
</cp:coreProperties>
</file>